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57" r:id="rId4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9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3C7F"/>
    <a:srgbClr val="E5BB75"/>
    <a:srgbClr val="C5593C"/>
    <a:srgbClr val="A5356B"/>
    <a:srgbClr val="534997"/>
    <a:srgbClr val="E1AF60"/>
    <a:srgbClr val="504A96"/>
    <a:srgbClr val="BB3E78"/>
    <a:srgbClr val="893786"/>
    <a:srgbClr val="DB95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2580" y="324"/>
      </p:cViewPr>
      <p:guideLst>
        <p:guide orient="horz" pos="4009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76CBF-A509-4903-90A6-83BBF656040C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5A425-0E73-4791-AFF6-9EF30D72C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68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69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38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58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19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23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43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42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00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74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42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72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6033-E64C-4A5D-AF94-8563500CCE58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156EA-A880-4E6C-8189-8B8BE8B63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09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36A7F7F-C19F-C4C7-C045-39E2EB5AEA3E}"/>
              </a:ext>
            </a:extLst>
          </p:cNvPr>
          <p:cNvSpPr/>
          <p:nvPr/>
        </p:nvSpPr>
        <p:spPr>
          <a:xfrm>
            <a:off x="2287872" y="4050729"/>
            <a:ext cx="5025455" cy="5225469"/>
          </a:xfrm>
          <a:prstGeom prst="roundRect">
            <a:avLst/>
          </a:prstGeom>
          <a:gradFill flip="none" rotWithShape="1">
            <a:gsLst>
              <a:gs pos="3000">
                <a:srgbClr val="534997"/>
              </a:gs>
              <a:gs pos="87000">
                <a:srgbClr val="E5BB75"/>
              </a:gs>
              <a:gs pos="69000">
                <a:srgbClr val="C5593C"/>
              </a:gs>
              <a:gs pos="24000">
                <a:srgbClr val="A5356B"/>
              </a:gs>
              <a:gs pos="52000">
                <a:srgbClr val="BE3C7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ADBE68D-1300-E992-D29B-981E8691B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8348" flipV="1">
            <a:off x="164853" y="8703376"/>
            <a:ext cx="2948789" cy="320220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523E9D4-1C43-C5B1-5282-94A19C0F2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9593">
            <a:off x="6654484" y="1408559"/>
            <a:ext cx="2860563" cy="310639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516EBEA-A359-9BC8-115C-19962D62B6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99" b="38207"/>
          <a:stretch/>
        </p:blipFill>
        <p:spPr>
          <a:xfrm>
            <a:off x="4568484" y="9397544"/>
            <a:ext cx="2744843" cy="51318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1E9D11-7C8F-A938-00AA-DBFB613B40BA}"/>
              </a:ext>
            </a:extLst>
          </p:cNvPr>
          <p:cNvSpPr txBox="1"/>
          <p:nvPr/>
        </p:nvSpPr>
        <p:spPr>
          <a:xfrm>
            <a:off x="222970" y="18504"/>
            <a:ext cx="9601200" cy="216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8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穴生学舎インスタグラム</a:t>
            </a:r>
            <a:endParaRPr kumimoji="1" lang="en-US" altLang="ja-JP" sz="48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8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はじめました。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C6E80B1-9010-16B8-1EB9-B493B2B46952}"/>
              </a:ext>
            </a:extLst>
          </p:cNvPr>
          <p:cNvSpPr txBox="1"/>
          <p:nvPr/>
        </p:nvSpPr>
        <p:spPr>
          <a:xfrm>
            <a:off x="0" y="11992401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36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フォローお願いします</a:t>
            </a:r>
            <a:r>
              <a:rPr kumimoji="1" lang="en-US" altLang="ja-JP" sz="36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!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374FFD-D948-B7C0-EB3F-9CE3B8499FEA}"/>
              </a:ext>
            </a:extLst>
          </p:cNvPr>
          <p:cNvSpPr txBox="1"/>
          <p:nvPr/>
        </p:nvSpPr>
        <p:spPr>
          <a:xfrm>
            <a:off x="7164018" y="2431606"/>
            <a:ext cx="2246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イベントや</a:t>
            </a:r>
            <a:endParaRPr kumimoji="1" lang="en-US" altLang="ja-JP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  <a:p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日々のこと</a:t>
            </a:r>
            <a:r>
              <a:rPr kumimoji="1" lang="en-US" altLang="ja-JP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…</a:t>
            </a:r>
            <a:endParaRPr kumimoji="1" lang="ja-JP" altLang="en-US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FE42CA8-100E-7E87-F667-D4C860D64A90}"/>
              </a:ext>
            </a:extLst>
          </p:cNvPr>
          <p:cNvSpPr txBox="1"/>
          <p:nvPr/>
        </p:nvSpPr>
        <p:spPr>
          <a:xfrm>
            <a:off x="2698738" y="3485765"/>
            <a:ext cx="276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いろいろ発信！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62D7F5F-EA2A-995F-176E-8C2EFE1D0A31}"/>
              </a:ext>
            </a:extLst>
          </p:cNvPr>
          <p:cNvSpPr txBox="1"/>
          <p:nvPr/>
        </p:nvSpPr>
        <p:spPr>
          <a:xfrm>
            <a:off x="40514" y="9952441"/>
            <a:ext cx="3197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掲載記事も</a:t>
            </a:r>
            <a:endParaRPr kumimoji="1" lang="en-US" altLang="ja-JP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  <a:p>
            <a:pPr algn="ctr"/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募集中！</a:t>
            </a:r>
            <a:endParaRPr kumimoji="1" lang="en-US" altLang="ja-JP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FEC66F4-1F6E-9EF8-0AC8-E0E96D0202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71667" y1="26590" x2="71667" y2="265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665" y="4022812"/>
            <a:ext cx="4877867" cy="53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48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36A7F7F-C19F-C4C7-C045-39E2EB5AEA3E}"/>
              </a:ext>
            </a:extLst>
          </p:cNvPr>
          <p:cNvSpPr/>
          <p:nvPr/>
        </p:nvSpPr>
        <p:spPr>
          <a:xfrm>
            <a:off x="2287872" y="4050729"/>
            <a:ext cx="5025455" cy="5225469"/>
          </a:xfrm>
          <a:prstGeom prst="roundRect">
            <a:avLst/>
          </a:prstGeom>
          <a:gradFill flip="none" rotWithShape="1">
            <a:gsLst>
              <a:gs pos="3000">
                <a:srgbClr val="534997"/>
              </a:gs>
              <a:gs pos="87000">
                <a:srgbClr val="E5BB75"/>
              </a:gs>
              <a:gs pos="69000">
                <a:srgbClr val="C5593C"/>
              </a:gs>
              <a:gs pos="24000">
                <a:srgbClr val="A5356B"/>
              </a:gs>
              <a:gs pos="52000">
                <a:srgbClr val="BE3C7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ADBE68D-1300-E992-D29B-981E8691B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8348" flipV="1">
            <a:off x="164853" y="8703376"/>
            <a:ext cx="2948789" cy="320220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523E9D4-1C43-C5B1-5282-94A19C0F2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9593">
            <a:off x="6654484" y="1408559"/>
            <a:ext cx="2860563" cy="310639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516EBEA-A359-9BC8-115C-19962D62B6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99" b="38207"/>
          <a:stretch/>
        </p:blipFill>
        <p:spPr>
          <a:xfrm>
            <a:off x="4568484" y="9397544"/>
            <a:ext cx="2744843" cy="51318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1E9D11-7C8F-A938-00AA-DBFB613B40BA}"/>
              </a:ext>
            </a:extLst>
          </p:cNvPr>
          <p:cNvSpPr txBox="1"/>
          <p:nvPr/>
        </p:nvSpPr>
        <p:spPr>
          <a:xfrm>
            <a:off x="222970" y="18504"/>
            <a:ext cx="9601200" cy="216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8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穴生学舎インスタグラム</a:t>
            </a:r>
            <a:endParaRPr kumimoji="1" lang="en-US" altLang="ja-JP" sz="48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8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はじめました。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C6E80B1-9010-16B8-1EB9-B493B2B46952}"/>
              </a:ext>
            </a:extLst>
          </p:cNvPr>
          <p:cNvSpPr txBox="1"/>
          <p:nvPr/>
        </p:nvSpPr>
        <p:spPr>
          <a:xfrm>
            <a:off x="0" y="11992401"/>
            <a:ext cx="960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フォローお願いします</a:t>
            </a:r>
            <a:r>
              <a:rPr kumimoji="1" lang="en-US" altLang="ja-JP" sz="4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!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374FFD-D948-B7C0-EB3F-9CE3B8499FEA}"/>
              </a:ext>
            </a:extLst>
          </p:cNvPr>
          <p:cNvSpPr txBox="1"/>
          <p:nvPr/>
        </p:nvSpPr>
        <p:spPr>
          <a:xfrm>
            <a:off x="7164018" y="2431606"/>
            <a:ext cx="2246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イベントや</a:t>
            </a:r>
            <a:endParaRPr kumimoji="1" lang="en-US" altLang="ja-JP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  <a:p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日々のこと</a:t>
            </a:r>
            <a:r>
              <a:rPr kumimoji="1" lang="en-US" altLang="ja-JP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…</a:t>
            </a:r>
            <a:endParaRPr kumimoji="1" lang="ja-JP" altLang="en-US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FE42CA8-100E-7E87-F667-D4C860D64A90}"/>
              </a:ext>
            </a:extLst>
          </p:cNvPr>
          <p:cNvSpPr txBox="1"/>
          <p:nvPr/>
        </p:nvSpPr>
        <p:spPr>
          <a:xfrm>
            <a:off x="2698738" y="3485765"/>
            <a:ext cx="276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いろいろ発信！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62D7F5F-EA2A-995F-176E-8C2EFE1D0A31}"/>
              </a:ext>
            </a:extLst>
          </p:cNvPr>
          <p:cNvSpPr txBox="1"/>
          <p:nvPr/>
        </p:nvSpPr>
        <p:spPr>
          <a:xfrm>
            <a:off x="40514" y="9952441"/>
            <a:ext cx="3197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掲載記事も</a:t>
            </a:r>
            <a:endParaRPr kumimoji="1" lang="en-US" altLang="ja-JP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  <a:p>
            <a:pPr algn="ctr"/>
            <a:r>
              <a:rPr kumimoji="1" lang="ja-JP" altLang="en-US" sz="2400" spc="300" dirty="0">
                <a:latin typeface="源暎モノコード" panose="020B0309020203020207" pitchFamily="49" charset="-128"/>
                <a:ea typeface="源暎モノコード" panose="020B0309020203020207" pitchFamily="49" charset="-128"/>
                <a:cs typeface="源暎モノコード" panose="020B0309020203020207" pitchFamily="49" charset="-128"/>
              </a:rPr>
              <a:t>募集中！</a:t>
            </a:r>
            <a:endParaRPr kumimoji="1" lang="en-US" altLang="ja-JP" sz="2400" spc="300" dirty="0">
              <a:latin typeface="源暎モノコード" panose="020B0309020203020207" pitchFamily="49" charset="-128"/>
              <a:ea typeface="源暎モノコード" panose="020B0309020203020207" pitchFamily="49" charset="-128"/>
              <a:cs typeface="源暎モノコード" panose="020B0309020203020207" pitchFamily="49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FEC66F4-1F6E-9EF8-0AC8-E0E96D0202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71667" y1="26590" x2="71667" y2="265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665" y="4022812"/>
            <a:ext cx="4877867" cy="53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28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8612840-CB39-4E60-B335-3B6ED7F40895}"/>
              </a:ext>
            </a:extLst>
          </p:cNvPr>
          <p:cNvSpPr/>
          <p:nvPr/>
        </p:nvSpPr>
        <p:spPr>
          <a:xfrm>
            <a:off x="-1" y="8920697"/>
            <a:ext cx="9601201" cy="3880903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F5DD46-25B0-4EE7-2E30-B1F4E3A54187}"/>
              </a:ext>
            </a:extLst>
          </p:cNvPr>
          <p:cNvSpPr/>
          <p:nvPr/>
        </p:nvSpPr>
        <p:spPr>
          <a:xfrm>
            <a:off x="0" y="4182396"/>
            <a:ext cx="9601201" cy="4738301"/>
          </a:xfrm>
          <a:prstGeom prst="rect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4CF371E-F72E-1C05-7EA0-874751B7B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18" y="-241921"/>
            <a:ext cx="3871604" cy="403040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B45C2CC-A101-A684-F3A7-DFF2666D2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810" y="-788020"/>
            <a:ext cx="4920770" cy="512260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8D4E6ED-DC70-4BBF-13B5-388DD2F24A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9" y="385089"/>
            <a:ext cx="2667000" cy="277639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814DBC5-CC52-8752-68EA-0D77293B1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797" y="4334587"/>
            <a:ext cx="3871604" cy="403040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88A377F-DC30-BDAC-B134-D9D1B01BC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789" y="3788488"/>
            <a:ext cx="4920770" cy="512260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C0B4962-2953-CDA5-681C-DA2C35E32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961597"/>
            <a:ext cx="2667000" cy="277639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3411808-9A64-B360-9CDF-B8A6EA63A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18" y="8771193"/>
            <a:ext cx="3871604" cy="403040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C7635E2-357C-4955-CE6C-AFF87F180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810" y="8225094"/>
            <a:ext cx="4920770" cy="512260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934458D-F63F-E242-BA81-002C8A912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9" y="9398203"/>
            <a:ext cx="2667000" cy="277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025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679</TotalTime>
  <Words>44</Words>
  <Application>Microsoft Office PowerPoint</Application>
  <PresentationFormat>A3 297x420 mm</PresentationFormat>
  <Paragraphs>16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源暎モノコード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支援金センター</dc:creator>
  <cp:lastModifiedBy>支援金センター</cp:lastModifiedBy>
  <cp:revision>5</cp:revision>
  <cp:lastPrinted>2024-07-31T03:03:03Z</cp:lastPrinted>
  <dcterms:created xsi:type="dcterms:W3CDTF">2024-07-12T01:12:14Z</dcterms:created>
  <dcterms:modified xsi:type="dcterms:W3CDTF">2024-08-05T02:33:24Z</dcterms:modified>
</cp:coreProperties>
</file>